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80" autoAdjust="0"/>
  </p:normalViewPr>
  <p:slideViewPr>
    <p:cSldViewPr>
      <p:cViewPr varScale="1">
        <p:scale>
          <a:sx n="38" d="100"/>
          <a:sy n="38" d="100"/>
        </p:scale>
        <p:origin x="-10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67486-CB6A-400D-B022-1E7791FA64A4}" type="datetimeFigureOut">
              <a:rPr lang="en-US" smtClean="0"/>
              <a:pPr/>
              <a:t>6/18/2010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E1805-3171-4C4B-8548-F817EB0E84A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parker Known's about shapes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Cube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Faces 6</a:t>
            </a:r>
          </a:p>
          <a:p>
            <a:r>
              <a:rPr lang="en-AU" dirty="0" smtClean="0"/>
              <a:t>Edges 12</a:t>
            </a:r>
          </a:p>
          <a:p>
            <a:r>
              <a:rPr lang="en-AU" dirty="0" smtClean="0"/>
              <a:t>Vertices 8</a:t>
            </a:r>
            <a:endParaRPr lang="en-AU" dirty="0"/>
          </a:p>
        </p:txBody>
      </p:sp>
      <p:sp>
        <p:nvSpPr>
          <p:cNvPr id="4" name="Cube 3"/>
          <p:cNvSpPr/>
          <p:nvPr/>
        </p:nvSpPr>
        <p:spPr>
          <a:xfrm>
            <a:off x="3643306" y="428604"/>
            <a:ext cx="1928826" cy="164305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Rectangular Prism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smtClean="0"/>
              <a:t>Faces  </a:t>
            </a:r>
            <a:r>
              <a:rPr lang="en-AU" dirty="0" smtClean="0"/>
              <a:t>6</a:t>
            </a:r>
          </a:p>
          <a:p>
            <a:r>
              <a:rPr lang="en-AU" dirty="0" smtClean="0"/>
              <a:t>Edges 12</a:t>
            </a:r>
          </a:p>
          <a:p>
            <a:r>
              <a:rPr lang="en-AU" dirty="0" smtClean="0"/>
              <a:t>Vertices 8</a:t>
            </a:r>
            <a:endParaRPr lang="en-AU" dirty="0"/>
          </a:p>
        </p:txBody>
      </p:sp>
      <p:sp>
        <p:nvSpPr>
          <p:cNvPr id="4" name="Cube 3"/>
          <p:cNvSpPr/>
          <p:nvPr/>
        </p:nvSpPr>
        <p:spPr>
          <a:xfrm>
            <a:off x="3643306" y="1142984"/>
            <a:ext cx="2714644" cy="121444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2214554"/>
            <a:ext cx="7772400" cy="1470025"/>
          </a:xfrm>
        </p:spPr>
        <p:txBody>
          <a:bodyPr/>
          <a:lstStyle/>
          <a:p>
            <a:r>
              <a:rPr lang="en-AU" dirty="0" smtClean="0"/>
              <a:t>Square based pyramid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Faces</a:t>
            </a:r>
          </a:p>
          <a:p>
            <a:r>
              <a:rPr lang="en-AU" dirty="0" smtClean="0"/>
              <a:t>Edges</a:t>
            </a:r>
          </a:p>
          <a:p>
            <a:r>
              <a:rPr lang="en-AU" dirty="0" smtClean="0"/>
              <a:t>Vertices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Triangular Prism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Faces</a:t>
            </a:r>
          </a:p>
          <a:p>
            <a:r>
              <a:rPr lang="en-AU" dirty="0" smtClean="0"/>
              <a:t>Edges</a:t>
            </a:r>
          </a:p>
          <a:p>
            <a:r>
              <a:rPr lang="en-AU" dirty="0" smtClean="0"/>
              <a:t>Vertices</a:t>
            </a:r>
            <a:endParaRPr lang="en-AU" dirty="0"/>
          </a:p>
        </p:txBody>
      </p:sp>
      <p:sp>
        <p:nvSpPr>
          <p:cNvPr id="4" name="Isosceles Triangle 3"/>
          <p:cNvSpPr/>
          <p:nvPr/>
        </p:nvSpPr>
        <p:spPr>
          <a:xfrm>
            <a:off x="3428992" y="571480"/>
            <a:ext cx="1571636" cy="15716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Isosceles Triangle 4"/>
          <p:cNvSpPr/>
          <p:nvPr/>
        </p:nvSpPr>
        <p:spPr>
          <a:xfrm>
            <a:off x="4714876" y="642918"/>
            <a:ext cx="1571636" cy="1643074"/>
          </a:xfrm>
          <a:prstGeom prst="triangle">
            <a:avLst>
              <a:gd name="adj" fmla="val 5115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7" name="Straight Connector 6"/>
          <p:cNvCxnSpPr>
            <a:stCxn id="5" idx="0"/>
            <a:endCxn id="4" idx="0"/>
          </p:cNvCxnSpPr>
          <p:nvPr/>
        </p:nvCxnSpPr>
        <p:spPr>
          <a:xfrm rot="16200000" flipV="1">
            <a:off x="4831141" y="-44851"/>
            <a:ext cx="71438" cy="1304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</p:cNvCxnSpPr>
          <p:nvPr/>
        </p:nvCxnSpPr>
        <p:spPr>
          <a:xfrm rot="5400000" flipH="1">
            <a:off x="4107653" y="1678769"/>
            <a:ext cx="142876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4"/>
            <a:endCxn id="4" idx="4"/>
          </p:cNvCxnSpPr>
          <p:nvPr/>
        </p:nvCxnSpPr>
        <p:spPr>
          <a:xfrm rot="5400000" flipH="1">
            <a:off x="5572132" y="1571612"/>
            <a:ext cx="142876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Cone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Faces</a:t>
            </a:r>
          </a:p>
          <a:p>
            <a:r>
              <a:rPr lang="en-AU" dirty="0" smtClean="0"/>
              <a:t>Edges</a:t>
            </a:r>
          </a:p>
          <a:p>
            <a:r>
              <a:rPr lang="en-AU" dirty="0" smtClean="0"/>
              <a:t>Vertices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35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What parker Known's about shapes</vt:lpstr>
      <vt:lpstr>Cube </vt:lpstr>
      <vt:lpstr>Rectangular Prism</vt:lpstr>
      <vt:lpstr>Square based pyramid</vt:lpstr>
      <vt:lpstr>Triangular Prism</vt:lpstr>
      <vt:lpstr>Cone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4</cp:revision>
  <dcterms:created xsi:type="dcterms:W3CDTF">2010-05-04T23:35:58Z</dcterms:created>
  <dcterms:modified xsi:type="dcterms:W3CDTF">2010-06-18T05:06:54Z</dcterms:modified>
</cp:coreProperties>
</file>